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38342D-D809-43B1-BE19-E3AACF1E024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7ED3AC-2443-44A0-AE95-EA19E9C16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Роль и место игровых приемов в системе обучения детей декоративно-прикладному творчеству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143380"/>
            <a:ext cx="4643470" cy="21431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Из опыта работы </a:t>
            </a:r>
          </a:p>
          <a:p>
            <a:r>
              <a:rPr lang="ru-RU" sz="1800" b="1" dirty="0" err="1" smtClean="0">
                <a:solidFill>
                  <a:schemeClr val="tx1"/>
                </a:solidFill>
              </a:rPr>
              <a:t>Дамовой</a:t>
            </a:r>
            <a:r>
              <a:rPr lang="ru-RU" sz="1800" b="1" dirty="0" smtClean="0">
                <a:solidFill>
                  <a:schemeClr val="tx1"/>
                </a:solidFill>
              </a:rPr>
              <a:t> Галины Николаевны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Педагога дополнительного образования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ЦТР и ГО «Радуга»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педагогических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●по видам деятельности (физические, </a:t>
            </a:r>
            <a:r>
              <a:rPr lang="ru-RU" sz="2400" dirty="0" smtClean="0"/>
              <a:t>интеллектуальные, </a:t>
            </a:r>
            <a:r>
              <a:rPr lang="ru-RU" sz="2400" dirty="0" smtClean="0"/>
              <a:t>т</a:t>
            </a:r>
            <a:r>
              <a:rPr lang="ru-RU" sz="2400" dirty="0" smtClean="0"/>
              <a:t>рудовые</a:t>
            </a:r>
            <a:r>
              <a:rPr lang="ru-RU" sz="2400" dirty="0" smtClean="0"/>
              <a:t>, социальные, психологические).</a:t>
            </a:r>
          </a:p>
          <a:p>
            <a:pPr>
              <a:buNone/>
            </a:pPr>
            <a:r>
              <a:rPr lang="ru-RU" sz="2400" dirty="0" smtClean="0"/>
              <a:t>● по характеру педагогического процесса</a:t>
            </a:r>
          </a:p>
          <a:p>
            <a:pPr>
              <a:buNone/>
            </a:pPr>
            <a:r>
              <a:rPr lang="ru-RU" sz="2400" dirty="0" smtClean="0"/>
              <a:t>    (обучающие, тренировочные, познавательные, развивающие, репродуктивные, творческие, коммуникативные и </a:t>
            </a:r>
            <a:r>
              <a:rPr lang="ru-RU" sz="2400" dirty="0" err="1" smtClean="0"/>
              <a:t>др</a:t>
            </a:r>
            <a:r>
              <a:rPr lang="ru-RU" sz="2400" dirty="0" smtClean="0"/>
              <a:t>).</a:t>
            </a:r>
          </a:p>
          <a:p>
            <a:pPr>
              <a:buNone/>
            </a:pPr>
            <a:r>
              <a:rPr lang="ru-RU" sz="2400" dirty="0" smtClean="0"/>
              <a:t>●по игровой методике (сюжетные, ролевые, деловые, имитационные и </a:t>
            </a:r>
            <a:r>
              <a:rPr lang="ru-RU" sz="2400" dirty="0" err="1" smtClean="0"/>
              <a:t>др</a:t>
            </a:r>
            <a:r>
              <a:rPr lang="ru-RU" sz="2400" dirty="0" smtClean="0"/>
              <a:t>).</a:t>
            </a:r>
          </a:p>
          <a:p>
            <a:pPr>
              <a:buNone/>
            </a:pPr>
            <a:r>
              <a:rPr lang="ru-RU" sz="2400" dirty="0" smtClean="0"/>
              <a:t>●по игровой среде (с предметами и без, настольные, комнатные, уличные, компьютерные и </a:t>
            </a:r>
            <a:r>
              <a:rPr lang="ru-RU" sz="2400" dirty="0" err="1" smtClean="0"/>
              <a:t>др</a:t>
            </a:r>
            <a:r>
              <a:rPr lang="ru-RU" sz="2400" dirty="0" smtClean="0"/>
              <a:t>).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образовательных игровых технологий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дидактические: расширение кругозора, применение ЗУН на практике, развитие определенных умений и навыков;</a:t>
            </a:r>
          </a:p>
          <a:p>
            <a:r>
              <a:rPr lang="ru-RU" dirty="0" smtClean="0"/>
              <a:t> воспитательные: </a:t>
            </a:r>
            <a:r>
              <a:rPr lang="ru-RU" dirty="0" smtClean="0"/>
              <a:t>воспита</a:t>
            </a:r>
            <a:r>
              <a:rPr lang="ru-RU" dirty="0" smtClean="0"/>
              <a:t>ние</a:t>
            </a:r>
            <a:r>
              <a:rPr lang="ru-RU" dirty="0" smtClean="0"/>
              <a:t> самостоятельности, </a:t>
            </a:r>
            <a:r>
              <a:rPr lang="ru-RU" dirty="0" smtClean="0"/>
              <a:t>сотрудничества, общительности, </a:t>
            </a:r>
            <a:r>
              <a:rPr lang="ru-RU" dirty="0" err="1" smtClean="0"/>
              <a:t>коммуникативности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развивающие: </a:t>
            </a:r>
            <a:r>
              <a:rPr lang="ru-RU" dirty="0" smtClean="0"/>
              <a:t>развитие </a:t>
            </a:r>
            <a:r>
              <a:rPr lang="ru-RU" dirty="0" smtClean="0"/>
              <a:t>качеств и структур личности;</a:t>
            </a:r>
          </a:p>
          <a:p>
            <a:r>
              <a:rPr lang="ru-RU" dirty="0" smtClean="0"/>
              <a:t>социальные: приобщение к нормам и ценностям общества, адаптации к условиям среды.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РАЗДАТОЧНОГО МАТЕРИАЛА</a:t>
            </a:r>
            <a:endParaRPr lang="ru-RU" dirty="0"/>
          </a:p>
        </p:txBody>
      </p:sp>
      <p:pic>
        <p:nvPicPr>
          <p:cNvPr id="3" name="Рисунок 2" descr="P2020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3116"/>
            <a:ext cx="3696000" cy="2772000"/>
          </a:xfrm>
          <a:prstGeom prst="rect">
            <a:avLst/>
          </a:prstGeom>
        </p:spPr>
      </p:pic>
      <p:pic>
        <p:nvPicPr>
          <p:cNvPr id="4" name="Рисунок 3" descr="P202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857628"/>
            <a:ext cx="3696000" cy="2772000"/>
          </a:xfrm>
          <a:prstGeom prst="rect">
            <a:avLst/>
          </a:prstGeom>
        </p:spPr>
      </p:pic>
      <p:pic>
        <p:nvPicPr>
          <p:cNvPr id="5" name="Рисунок 4" descr="P2020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857760"/>
            <a:ext cx="3023438" cy="1713958"/>
          </a:xfrm>
          <a:prstGeom prst="rect">
            <a:avLst/>
          </a:prstGeom>
        </p:spPr>
      </p:pic>
      <p:pic>
        <p:nvPicPr>
          <p:cNvPr id="6" name="Рисунок 5" descr="P2020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00000">
            <a:off x="5046466" y="1170220"/>
            <a:ext cx="2665642" cy="27650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раздаточного материала</a:t>
            </a:r>
            <a:endParaRPr lang="ru-RU" dirty="0"/>
          </a:p>
        </p:txBody>
      </p:sp>
      <p:pic>
        <p:nvPicPr>
          <p:cNvPr id="17" name="Рисунок 16" descr="P2020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3600000" cy="2700000"/>
          </a:xfrm>
          <a:prstGeom prst="rect">
            <a:avLst/>
          </a:prstGeom>
        </p:spPr>
      </p:pic>
      <p:pic>
        <p:nvPicPr>
          <p:cNvPr id="18" name="Рисунок 17" descr="P1010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4440000">
            <a:off x="4494413" y="1609614"/>
            <a:ext cx="3600000" cy="2700000"/>
          </a:xfrm>
          <a:prstGeom prst="rect">
            <a:avLst/>
          </a:prstGeom>
        </p:spPr>
      </p:pic>
      <p:pic>
        <p:nvPicPr>
          <p:cNvPr id="19" name="Рисунок 18" descr="P2020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286256"/>
            <a:ext cx="3120000" cy="2340000"/>
          </a:xfrm>
          <a:prstGeom prst="rect">
            <a:avLst/>
          </a:prstGeom>
        </p:spPr>
      </p:pic>
      <p:pic>
        <p:nvPicPr>
          <p:cNvPr id="20" name="Рисунок 19" descr="P1010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86256"/>
            <a:ext cx="288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3" name="Рисунок 2" descr="P1010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744000" cy="2808000"/>
          </a:xfrm>
          <a:prstGeom prst="rect">
            <a:avLst/>
          </a:prstGeom>
        </p:spPr>
      </p:pic>
      <p:pic>
        <p:nvPicPr>
          <p:cNvPr id="4" name="Рисунок 3" descr="P1010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3552000" cy="2664000"/>
          </a:xfrm>
          <a:prstGeom prst="rect">
            <a:avLst/>
          </a:prstGeom>
        </p:spPr>
      </p:pic>
      <p:pic>
        <p:nvPicPr>
          <p:cNvPr id="5" name="Рисунок 4" descr="15896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280000">
            <a:off x="2844206" y="2137118"/>
            <a:ext cx="2398992" cy="63561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000496" y="214290"/>
            <a:ext cx="4572032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Итоговые мероприятия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иванов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209" b="22209"/>
          <a:stretch>
            <a:fillRect/>
          </a:stretch>
        </p:blipFill>
        <p:spPr>
          <a:xfrm>
            <a:off x="5572132" y="1357298"/>
            <a:ext cx="3000364" cy="4602163"/>
          </a:xfrm>
        </p:spPr>
      </p:pic>
      <p:pic>
        <p:nvPicPr>
          <p:cNvPr id="12" name="Рисунок 11" descr="Scan008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2258568" cy="4270248"/>
          </a:xfrm>
          <a:prstGeom prst="rect">
            <a:avLst/>
          </a:prstGeom>
        </p:spPr>
      </p:pic>
      <p:pic>
        <p:nvPicPr>
          <p:cNvPr id="13" name="Рисунок 12" descr="Scan578686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4338000"/>
            <a:ext cx="3592015" cy="2520000"/>
          </a:xfrm>
          <a:prstGeom prst="rect">
            <a:avLst/>
          </a:prstGeom>
        </p:spPr>
      </p:pic>
      <p:pic>
        <p:nvPicPr>
          <p:cNvPr id="14" name="Рисунок 13" descr="P329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5220000">
            <a:off x="2476091" y="1592079"/>
            <a:ext cx="3120000" cy="23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357554" y="2143116"/>
            <a:ext cx="5186152" cy="2615774"/>
          </a:xfrm>
        </p:spPr>
        <p:txBody>
          <a:bodyPr/>
          <a:lstStyle/>
          <a:p>
            <a:r>
              <a:rPr lang="ru-RU" dirty="0" smtClean="0"/>
              <a:t>Благодарю</a:t>
            </a:r>
            <a:br>
              <a:rPr lang="ru-RU" dirty="0" smtClean="0"/>
            </a:br>
            <a:r>
              <a:rPr lang="ru-RU" dirty="0" smtClean="0"/>
              <a:t>за </a:t>
            </a:r>
            <a:br>
              <a:rPr lang="ru-RU" dirty="0" smtClean="0"/>
            </a:br>
            <a:r>
              <a:rPr lang="ru-RU" dirty="0" smtClean="0"/>
              <a:t>внимание!!!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168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Роль и место игровых приемов в системе обучения детей декоративно-прикладному творчеству</vt:lpstr>
      <vt:lpstr>Классификация педагогических игр</vt:lpstr>
      <vt:lpstr>Цели образовательных игровых технологий</vt:lpstr>
      <vt:lpstr>ВИДЫ РАЗДАТОЧНОГО МАТЕРИАЛА</vt:lpstr>
      <vt:lpstr>Виды раздаточного материала</vt:lpstr>
      <vt:lpstr>Подведение итогов</vt:lpstr>
      <vt:lpstr>Итоговые мероприятия</vt:lpstr>
      <vt:lpstr>Благодарю за 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 место игровых приемов в системе обучения детей декоративно-прикладному творчеству</dc:title>
  <dc:creator>User</dc:creator>
  <cp:lastModifiedBy>SamLab.ws</cp:lastModifiedBy>
  <cp:revision>17</cp:revision>
  <dcterms:created xsi:type="dcterms:W3CDTF">2014-02-02T05:10:29Z</dcterms:created>
  <dcterms:modified xsi:type="dcterms:W3CDTF">2014-02-03T06:05:56Z</dcterms:modified>
</cp:coreProperties>
</file>